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98CED-DE3C-4EBA-A824-9F8BA40B89B7}" v="4" dt="2026-05-27T06:45:34.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83" d="100"/>
          <a:sy n="83" d="100"/>
        </p:scale>
        <p:origin x="82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ad12</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2E7145AA-9E14-4473-9C9E-8E7C90B78699}"/>
</file>

<file path=customXml/itemProps2.xml><?xml version="1.0" encoding="utf-8"?>
<ds:datastoreItem xmlns:ds="http://schemas.openxmlformats.org/officeDocument/2006/customXml" ds:itemID="{25A55D65-BDA9-4F22-AE2F-2691A963F56A}"/>
</file>

<file path=customXml/itemProps3.xml><?xml version="1.0" encoding="utf-8"?>
<ds:datastoreItem xmlns:ds="http://schemas.openxmlformats.org/officeDocument/2006/customXml" ds:itemID="{FF1A514D-9602-490A-A98F-429C43DE242A}"/>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2026-05-27T06:45:35Z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